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2" autoAdjust="0"/>
    <p:restoredTop sz="94660"/>
  </p:normalViewPr>
  <p:slideViewPr>
    <p:cSldViewPr>
      <p:cViewPr varScale="1">
        <p:scale>
          <a:sx n="69" d="100"/>
          <a:sy n="69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FC5FC-2B3A-4F0C-B2AA-E26B8A2A2742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182A8-6B92-4669-9318-AEB8569E29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182A8-6B92-4669-9318-AEB8569E290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609600"/>
            <a:ext cx="5410200" cy="175432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সবাই কে এক রাশ</a:t>
            </a:r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ফুলের শুভেচ্ছা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CAA7VX1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590800"/>
            <a:ext cx="54102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1371600"/>
            <a:ext cx="4987263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দ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751415"/>
            <a:ext cx="7162800" cy="31085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জাকিয়া সুলতানা</a:t>
            </a:r>
            <a:endParaRPr lang="bn-BD" sz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  <a:endParaRPr lang="bn-BD" sz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 এম সরকারি প্রাথমিক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হাতিয়া, নোয়াখালী । </a:t>
            </a:r>
            <a:endParaRPr lang="bn-BD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838200"/>
            <a:ext cx="7086600" cy="378565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শ্রেণি-১ম</a:t>
            </a:r>
          </a:p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বিষয়-গণিত</a:t>
            </a:r>
          </a:p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পাঠ্যাংশ- যোগ</a:t>
            </a:r>
          </a:p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সময়-৪৫ মিনিট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685800"/>
            <a:ext cx="3276600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শিখণ 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2971800"/>
            <a:ext cx="5029200" cy="212365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যোগের ধারণা লাভ করতে পারবে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9677400" y="3124200"/>
            <a:ext cx="304800" cy="4571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4343400" y="1905000"/>
            <a:ext cx="609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62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যোগ চিহ্ন আমার নাম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590800"/>
            <a:ext cx="6629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সংখ্যার সাথে সংখ্যার যোগে</a:t>
            </a:r>
          </a:p>
          <a:p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505200"/>
            <a:ext cx="632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 আমায় টানে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739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বলি কানে কানে</a:t>
            </a:r>
            <a:r>
              <a:rPr lang="en-US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29000" y="2133600"/>
            <a:ext cx="2209259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non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যোগ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YLNT1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0"/>
            <a:ext cx="1107192" cy="8555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imagesCAYLNT1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286000"/>
            <a:ext cx="1154581" cy="837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imagesCAYLNT1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286000"/>
            <a:ext cx="1114522" cy="8113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imagesCAYLNT1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2286000"/>
            <a:ext cx="1110674" cy="8667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228600" y="2057400"/>
            <a:ext cx="51816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43600" y="2133600"/>
            <a:ext cx="14478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57400" y="3657600"/>
            <a:ext cx="9669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dirty="0" smtClean="0"/>
              <a:t>৪</a:t>
            </a:r>
            <a:endParaRPr lang="en-US" sz="9600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3886200"/>
            <a:ext cx="8867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dirty="0" smtClean="0"/>
              <a:t>+</a:t>
            </a:r>
            <a:endParaRPr lang="en-US" sz="7200" dirty="0"/>
          </a:p>
        </p:txBody>
      </p:sp>
      <p:sp>
        <p:nvSpPr>
          <p:cNvPr id="18" name="TextBox 17"/>
          <p:cNvSpPr txBox="1"/>
          <p:nvPr/>
        </p:nvSpPr>
        <p:spPr>
          <a:xfrm>
            <a:off x="4495800" y="3810000"/>
            <a:ext cx="9476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800" dirty="0" smtClean="0"/>
              <a:t>০</a:t>
            </a:r>
            <a:endParaRPr lang="en-US" sz="8800" dirty="0"/>
          </a:p>
        </p:txBody>
      </p:sp>
      <p:sp>
        <p:nvSpPr>
          <p:cNvPr id="20" name="TextBox 19"/>
          <p:cNvSpPr txBox="1"/>
          <p:nvPr/>
        </p:nvSpPr>
        <p:spPr>
          <a:xfrm>
            <a:off x="5638800" y="3962400"/>
            <a:ext cx="8290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/>
              <a:t>=</a:t>
            </a:r>
            <a:endParaRPr lang="en-US" sz="6600" dirty="0"/>
          </a:p>
        </p:txBody>
      </p:sp>
      <p:sp>
        <p:nvSpPr>
          <p:cNvPr id="21" name="TextBox 20"/>
          <p:cNvSpPr txBox="1"/>
          <p:nvPr/>
        </p:nvSpPr>
        <p:spPr>
          <a:xfrm>
            <a:off x="6629400" y="3733800"/>
            <a:ext cx="9669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dirty="0" smtClean="0"/>
              <a:t>৪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/>
      <p:bldP spid="17" grpId="0"/>
      <p:bldP spid="18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457200" y="1371600"/>
            <a:ext cx="914400" cy="8953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4800" y="1295400"/>
            <a:ext cx="43434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81600" y="1295400"/>
            <a:ext cx="20574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6248400" y="1371600"/>
            <a:ext cx="914400" cy="895350"/>
          </a:xfrm>
          <a:prstGeom prst="rect">
            <a:avLst/>
          </a:prstGeom>
        </p:spPr>
      </p:pic>
      <p:pic>
        <p:nvPicPr>
          <p:cNvPr id="12" name="Picture 11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1524000" y="1371600"/>
            <a:ext cx="914400" cy="895350"/>
          </a:xfrm>
          <a:prstGeom prst="rect">
            <a:avLst/>
          </a:prstGeom>
        </p:spPr>
      </p:pic>
      <p:pic>
        <p:nvPicPr>
          <p:cNvPr id="13" name="Picture 12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2590800" y="1371600"/>
            <a:ext cx="914400" cy="895350"/>
          </a:xfrm>
          <a:prstGeom prst="rect">
            <a:avLst/>
          </a:prstGeom>
        </p:spPr>
      </p:pic>
      <p:pic>
        <p:nvPicPr>
          <p:cNvPr id="14" name="Picture 13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3657600" y="1371600"/>
            <a:ext cx="914400" cy="895350"/>
          </a:xfrm>
          <a:prstGeom prst="rect">
            <a:avLst/>
          </a:prstGeom>
        </p:spPr>
      </p:pic>
      <p:pic>
        <p:nvPicPr>
          <p:cNvPr id="15" name="Picture 14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5257800" y="1371600"/>
            <a:ext cx="914400" cy="89535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09600" y="4572000"/>
            <a:ext cx="990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/>
              <a:t>৪</a:t>
            </a:r>
            <a:endParaRPr lang="en-US" sz="13800" dirty="0"/>
          </a:p>
        </p:txBody>
      </p:sp>
      <p:sp>
        <p:nvSpPr>
          <p:cNvPr id="18" name="TextBox 17"/>
          <p:cNvSpPr txBox="1"/>
          <p:nvPr/>
        </p:nvSpPr>
        <p:spPr>
          <a:xfrm>
            <a:off x="1600200" y="4648200"/>
            <a:ext cx="11224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dirty="0" smtClean="0"/>
              <a:t>+</a:t>
            </a:r>
            <a:endParaRPr lang="en-US" sz="9600" dirty="0"/>
          </a:p>
        </p:txBody>
      </p:sp>
      <p:sp>
        <p:nvSpPr>
          <p:cNvPr id="19" name="TextBox 18"/>
          <p:cNvSpPr txBox="1"/>
          <p:nvPr/>
        </p:nvSpPr>
        <p:spPr>
          <a:xfrm>
            <a:off x="2743200" y="4642009"/>
            <a:ext cx="1329210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3800" dirty="0" smtClean="0"/>
              <a:t>২</a:t>
            </a:r>
            <a:endParaRPr lang="en-US" sz="13800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4648200"/>
            <a:ext cx="130676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1500" dirty="0" smtClean="0"/>
              <a:t>=</a:t>
            </a:r>
            <a:endParaRPr lang="en-US" sz="11500" dirty="0"/>
          </a:p>
        </p:txBody>
      </p:sp>
      <p:sp>
        <p:nvSpPr>
          <p:cNvPr id="21" name="TextBox 20"/>
          <p:cNvSpPr txBox="1"/>
          <p:nvPr/>
        </p:nvSpPr>
        <p:spPr>
          <a:xfrm>
            <a:off x="5410200" y="4642009"/>
            <a:ext cx="1382110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3800" dirty="0" smtClean="0"/>
              <a:t>৬</a:t>
            </a:r>
            <a:endParaRPr lang="en-US" sz="13800" dirty="0"/>
          </a:p>
        </p:txBody>
      </p:sp>
      <p:sp>
        <p:nvSpPr>
          <p:cNvPr id="22" name="Rectangle 21"/>
          <p:cNvSpPr/>
          <p:nvPr/>
        </p:nvSpPr>
        <p:spPr>
          <a:xfrm>
            <a:off x="457200" y="3429000"/>
            <a:ext cx="6477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Arrow 22"/>
          <p:cNvSpPr/>
          <p:nvPr/>
        </p:nvSpPr>
        <p:spPr>
          <a:xfrm rot="13974757">
            <a:off x="1751701" y="2656255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Arrow 23"/>
          <p:cNvSpPr/>
          <p:nvPr/>
        </p:nvSpPr>
        <p:spPr>
          <a:xfrm rot="19130065">
            <a:off x="5153931" y="268094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990600" y="3429000"/>
            <a:ext cx="914400" cy="895350"/>
          </a:xfrm>
          <a:prstGeom prst="rect">
            <a:avLst/>
          </a:prstGeom>
        </p:spPr>
      </p:pic>
      <p:pic>
        <p:nvPicPr>
          <p:cNvPr id="26" name="Picture 25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5715000" y="3429000"/>
            <a:ext cx="914400" cy="895350"/>
          </a:xfrm>
          <a:prstGeom prst="rect">
            <a:avLst/>
          </a:prstGeom>
        </p:spPr>
      </p:pic>
      <p:pic>
        <p:nvPicPr>
          <p:cNvPr id="27" name="Picture 26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4800600" y="3429000"/>
            <a:ext cx="914400" cy="895350"/>
          </a:xfrm>
          <a:prstGeom prst="rect">
            <a:avLst/>
          </a:prstGeom>
        </p:spPr>
      </p:pic>
      <p:pic>
        <p:nvPicPr>
          <p:cNvPr id="28" name="Picture 27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1905000" y="3429000"/>
            <a:ext cx="914400" cy="895350"/>
          </a:xfrm>
          <a:prstGeom prst="rect">
            <a:avLst/>
          </a:prstGeom>
        </p:spPr>
      </p:pic>
      <p:pic>
        <p:nvPicPr>
          <p:cNvPr id="29" name="Picture 28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2819400" y="3429000"/>
            <a:ext cx="914400" cy="895350"/>
          </a:xfrm>
          <a:prstGeom prst="rect">
            <a:avLst/>
          </a:prstGeom>
        </p:spPr>
      </p:pic>
      <p:pic>
        <p:nvPicPr>
          <p:cNvPr id="30" name="Picture 29" descr="is - Copy - Copy.jpg"/>
          <p:cNvPicPr>
            <a:picLocks noChangeAspect="1"/>
          </p:cNvPicPr>
          <p:nvPr/>
        </p:nvPicPr>
        <p:blipFill>
          <a:blip r:embed="rId2" cstate="print"/>
          <a:srcRect l="12500" t="-9302" r="12500"/>
          <a:stretch>
            <a:fillRect/>
          </a:stretch>
        </p:blipFill>
        <p:spPr>
          <a:xfrm>
            <a:off x="3810000" y="3429000"/>
            <a:ext cx="914400" cy="89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/>
      <p:bldP spid="18" grpId="0"/>
      <p:bldP spid="19" grpId="0"/>
      <p:bldP spid="20" grpId="0"/>
      <p:bldP spid="21" grpId="0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14400"/>
            <a:ext cx="37338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খালিঘর পূরণ করঃ 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12467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৫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" name="Plus 4"/>
          <p:cNvSpPr/>
          <p:nvPr/>
        </p:nvSpPr>
        <p:spPr>
          <a:xfrm>
            <a:off x="1981200" y="2057400"/>
            <a:ext cx="7620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43200" y="20574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৪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19812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aseline="-25000" dirty="0" smtClean="0"/>
              <a:t>=</a:t>
            </a:r>
            <a:endParaRPr lang="en-US" sz="60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4724400" y="2133600"/>
            <a:ext cx="21336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/>
      <p:bldP spid="7" grpId="0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68</Words>
  <Application>Microsoft Office PowerPoint</Application>
  <PresentationFormat>On-screen Show (4:3)</PresentationFormat>
  <Paragraphs>33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65</cp:revision>
  <dcterms:created xsi:type="dcterms:W3CDTF">2006-08-16T00:00:00Z</dcterms:created>
  <dcterms:modified xsi:type="dcterms:W3CDTF">2013-04-18T12:17:04Z</dcterms:modified>
</cp:coreProperties>
</file>